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nnex.exploratorium.edu/exhibits/mutant_flies/yellow-fly.gif" TargetMode="External"/><Relationship Id="rId2" Type="http://schemas.openxmlformats.org/officeDocument/2006/relationships/hyperlink" Target="https://annex.exploratorium.edu/exhibits/mutant_flies/normal.gi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https://annex.exploratorium.edu/exhibits/mutant_flies/ebony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nnex.exploratorium.edu/exhibits/mutant_flies/orange-eyes.gif" TargetMode="External"/><Relationship Id="rId2" Type="http://schemas.openxmlformats.org/officeDocument/2006/relationships/hyperlink" Target="https://annex.exploratorium.edu/exhibits/mutant_flies/normal.gi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s://annex.exploratorium.edu/exhibits/mutant_flies/white-eyes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nnex.exploratorium.edu/exhibits/mutant_flies/eyeless.gif" TargetMode="External"/><Relationship Id="rId2" Type="http://schemas.openxmlformats.org/officeDocument/2006/relationships/hyperlink" Target="https://annex.exploratorium.edu/exhibits/mutant_flies/normal.gi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hyperlink" Target="https://annex.exploratorium.edu/exhibits/mutant_flies/legheaded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Asmaa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Mansour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Ahmed</a:t>
            </a: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 Demonstrator of genetics and genetic engineering, faculty of agriculture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benha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university )</a:t>
            </a:r>
          </a:p>
          <a:p>
            <a:pPr algn="ctr">
              <a:buFont typeface="Wingdings" pitchFamily="2" charset="2"/>
              <a:buChar char="Ø"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Genetics level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(cytology)</a:t>
            </a:r>
            <a:endParaRPr lang="en-US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programs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Biotechnology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Compare the mutated flies to the normal flies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 4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fruit flies show just a few of the mutations that occur in natural fruit fly populations.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genetic instructions to build a fruit fly-or any other organism-are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imprinted in its 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long, thread like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molecule packaged in bundles called chromosomes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each chromosome consists of many individual sections called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Each gene carries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some of the instructions for building one particular characteristic of an organism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build a complete organism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many genes must work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precisely together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defect in a gene can cause a change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in the building plan for one particular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body part-or for the entire organism.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819400"/>
            <a:ext cx="396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are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neither good nor bad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some may be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beneficial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an organism; others may be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creating new gene versions,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mutations are a driving force for changes in evolution, sometimes leading to new species.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Biologists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about the proper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function of any gene by studying mutations.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 defective gene causes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 wings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instance, scientists know that the healthy version of the gene is responsible for correct wing formation.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Altered wing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5715000" cy="6096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are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normal fruit flies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wildtypes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."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Notice the shape and length of their wings. Now compare them with the other fruit flies here.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shortened wings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these flies.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Flies with vestigial wings cannot fly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they have a defect in their "vestigial gene," on the second chromosome. These flies have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recessive mutation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Of the pair of vestigial genes carried by each fly (one from each parent), both have to be altered to produce the abnormal wing shape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curled wings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these flies. They have a defect in their "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curly gene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,"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which is on the second chromosome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Having curled wings is a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dominant mutation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which means that only one copy of the gene has to be altered to produce the defect. In fact, if both copies are mutated, the flies do not survive.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58000" y="1600200"/>
            <a:ext cx="18288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419600"/>
            <a:ext cx="29718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685800"/>
            <a:ext cx="28956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Abnormal body color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5334000" cy="6019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Normal Fruit Flies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normal fruit flies, or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wildtypes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," have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black-and-tan striped bodies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Compare them with the other fruit flies here.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Yellow Flies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Notice that these flies are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yellower than normal flies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They have a defect in their "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yellow gene," which is on the X chromosome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Since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yellow gene is needed for producing a fly's normal black pigment, yellow mutant flies cannot produce this pigment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Ebony Flies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Notice that these flies have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dark, almost black, body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They carry a defect in their "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ebony gene," on the third chromosome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Normally, the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ebony gene is responsible for building up the tan-colored pigments in the normal fruit fly. If the ebony gene is defective, the black pigments accumulate all over the body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172200" y="762000"/>
            <a:ext cx="2971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 colored eyes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5791200" cy="6019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Normal Fruit Flies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normal fruit flies, or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wildtypes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." Notice that their eye color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bright 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Compare them with the other fruit flies here.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Orange-Eyed Flies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Notice that these flies have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orange eyes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They have a defect in their "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white" gene, which normally produces the red pigments in the eye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 these flies, the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white gene only works partially, producing fewer red pigments than it should.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White-Eyed Flies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flies have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white eyes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Like the orange-eyed flies, they also have a defect in their "white" gene.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But in these flies,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white gene is totally defective: it produces no red pigment at all. 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477000" y="609600"/>
            <a:ext cx="2667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Strangely formed head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5486400" cy="6019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Normal Fruit Flies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normal fruit flies, or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wildtypes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." Notice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antennas sticking out in front of their red eyes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Compare these flies to the other fruit flies here.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Eyeless Flies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Notice that these flies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no eyes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They have a defect in their "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eyes absent" gene, which normally instructs cells in the larvae to form an eye.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Leg-Headed Flies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Notice that these flies have abnormal,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leg-like antennas on their foreheads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They have a defect in their "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antennapedia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 gene (Latin for "antenna-leg"), which normally instructs some body cells to become legs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 these flies,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antennapedia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gene falsely instructs cells that would normally form antenna to become legs instead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248400" y="838200"/>
            <a:ext cx="2895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662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Compare the mutated flies to the normal flies</vt:lpstr>
      <vt:lpstr>Slide 3</vt:lpstr>
      <vt:lpstr>Slide 4</vt:lpstr>
      <vt:lpstr>Altered wing structure </vt:lpstr>
      <vt:lpstr>Abnormal body color</vt:lpstr>
      <vt:lpstr>Odd colored eyes</vt:lpstr>
      <vt:lpstr>Strangely formed head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the mutated flies to the normal flies</dc:title>
  <dc:creator>asmaaa</dc:creator>
  <cp:lastModifiedBy>asmaaa</cp:lastModifiedBy>
  <cp:revision>9</cp:revision>
  <dcterms:created xsi:type="dcterms:W3CDTF">2006-08-16T00:00:00Z</dcterms:created>
  <dcterms:modified xsi:type="dcterms:W3CDTF">2020-03-16T15:42:43Z</dcterms:modified>
</cp:coreProperties>
</file>